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7"/>
  </p:notesMasterIdLst>
  <p:sldIdLst>
    <p:sldId id="268" r:id="rId6"/>
    <p:sldId id="271" r:id="rId7"/>
    <p:sldId id="257" r:id="rId8"/>
    <p:sldId id="278" r:id="rId9"/>
    <p:sldId id="259" r:id="rId10"/>
    <p:sldId id="261" r:id="rId11"/>
    <p:sldId id="263" r:id="rId12"/>
    <p:sldId id="256" r:id="rId13"/>
    <p:sldId id="273" r:id="rId14"/>
    <p:sldId id="272" r:id="rId15"/>
    <p:sldId id="258" r:id="rId16"/>
    <p:sldId id="280" r:id="rId17"/>
    <p:sldId id="275" r:id="rId18"/>
    <p:sldId id="282" r:id="rId19"/>
    <p:sldId id="288" r:id="rId20"/>
    <p:sldId id="262" r:id="rId21"/>
    <p:sldId id="286" r:id="rId22"/>
    <p:sldId id="287" r:id="rId23"/>
    <p:sldId id="283" r:id="rId24"/>
    <p:sldId id="290" r:id="rId25"/>
    <p:sldId id="291" r:id="rId2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E699"/>
    <a:srgbClr val="FF9933"/>
    <a:srgbClr val="EF8B47"/>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660"/>
  </p:normalViewPr>
  <p:slideViewPr>
    <p:cSldViewPr snapToGrid="0">
      <p:cViewPr varScale="1">
        <p:scale>
          <a:sx n="112" d="100"/>
          <a:sy n="112" d="100"/>
        </p:scale>
        <p:origin x="552" y="200"/>
      </p:cViewPr>
      <p:guideLst/>
    </p:cSldViewPr>
  </p:slideViewPr>
  <p:notesTextViewPr>
    <p:cViewPr>
      <p:scale>
        <a:sx n="1" d="1"/>
        <a:sy n="1" d="1"/>
      </p:scale>
      <p:origin x="0" y="0"/>
    </p:cViewPr>
  </p:notesTextViewPr>
  <p:sorterViewPr>
    <p:cViewPr>
      <p:scale>
        <a:sx n="100" d="100"/>
        <a:sy n="100" d="100"/>
      </p:scale>
      <p:origin x="0" y="-62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36EA07-378A-414B-BAF3-9FBB49130030}" type="datetimeFigureOut">
              <a:rPr lang="it-IT" smtClean="0"/>
              <a:t>21/12/23</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56FC7F-1A5A-4ABF-98D8-831596978DA7}" type="slidenum">
              <a:rPr lang="it-IT" smtClean="0"/>
              <a:t>‹#›</a:t>
            </a:fld>
            <a:endParaRPr lang="it-IT" dirty="0"/>
          </a:p>
        </p:txBody>
      </p:sp>
    </p:spTree>
    <p:extLst>
      <p:ext uri="{BB962C8B-B14F-4D97-AF65-F5344CB8AC3E}">
        <p14:creationId xmlns:p14="http://schemas.microsoft.com/office/powerpoint/2010/main" val="2089444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8A8F2E-49A2-0E59-8411-72BD7C170F5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8880A53F-AF52-23A9-C977-0170A9113A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0EE6253-B47D-538D-6628-472C9BA3FC59}"/>
              </a:ext>
            </a:extLst>
          </p:cNvPr>
          <p:cNvSpPr>
            <a:spLocks noGrp="1"/>
          </p:cNvSpPr>
          <p:nvPr>
            <p:ph type="dt" sz="half" idx="10"/>
          </p:nvPr>
        </p:nvSpPr>
        <p:spPr/>
        <p:txBody>
          <a:bodyPr/>
          <a:lstStyle/>
          <a:p>
            <a:fld id="{AACAD0E9-1859-4A3C-ABA1-8C7CD17A5BBB}" type="datetimeFigureOut">
              <a:rPr lang="it-IT" smtClean="0"/>
              <a:t>21/12/23</a:t>
            </a:fld>
            <a:endParaRPr lang="it-IT" dirty="0"/>
          </a:p>
        </p:txBody>
      </p:sp>
      <p:sp>
        <p:nvSpPr>
          <p:cNvPr id="5" name="Segnaposto piè di pagina 4">
            <a:extLst>
              <a:ext uri="{FF2B5EF4-FFF2-40B4-BE49-F238E27FC236}">
                <a16:creationId xmlns:a16="http://schemas.microsoft.com/office/drawing/2014/main" id="{DCE4328A-B449-6DF2-D8A0-26A019E36A19}"/>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id="{AF214EE6-C908-6B16-AFC3-F49EA3E92F22}"/>
              </a:ext>
            </a:extLst>
          </p:cNvPr>
          <p:cNvSpPr>
            <a:spLocks noGrp="1"/>
          </p:cNvSpPr>
          <p:nvPr>
            <p:ph type="sldNum" sz="quarter" idx="12"/>
          </p:nvPr>
        </p:nvSpPr>
        <p:spPr/>
        <p:txBody>
          <a:bodyPr/>
          <a:lstStyle/>
          <a:p>
            <a:fld id="{9353F197-13ED-4546-8942-156A33A282CF}" type="slidenum">
              <a:rPr lang="it-IT" smtClean="0"/>
              <a:t>‹#›</a:t>
            </a:fld>
            <a:endParaRPr lang="it-IT" dirty="0"/>
          </a:p>
        </p:txBody>
      </p:sp>
    </p:spTree>
    <p:extLst>
      <p:ext uri="{BB962C8B-B14F-4D97-AF65-F5344CB8AC3E}">
        <p14:creationId xmlns:p14="http://schemas.microsoft.com/office/powerpoint/2010/main" val="2568914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97BBD7-00E8-0B05-9D7A-4EE5B0DE8D8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A3E04CC-F222-D431-CF10-89D029EB241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A02DEE4-EE07-8E19-9675-9E26FEFA90F5}"/>
              </a:ext>
            </a:extLst>
          </p:cNvPr>
          <p:cNvSpPr>
            <a:spLocks noGrp="1"/>
          </p:cNvSpPr>
          <p:nvPr>
            <p:ph type="dt" sz="half" idx="10"/>
          </p:nvPr>
        </p:nvSpPr>
        <p:spPr/>
        <p:txBody>
          <a:bodyPr/>
          <a:lstStyle/>
          <a:p>
            <a:fld id="{AACAD0E9-1859-4A3C-ABA1-8C7CD17A5BBB}" type="datetimeFigureOut">
              <a:rPr lang="it-IT" smtClean="0"/>
              <a:t>21/12/23</a:t>
            </a:fld>
            <a:endParaRPr lang="it-IT" dirty="0"/>
          </a:p>
        </p:txBody>
      </p:sp>
      <p:sp>
        <p:nvSpPr>
          <p:cNvPr id="5" name="Segnaposto piè di pagina 4">
            <a:extLst>
              <a:ext uri="{FF2B5EF4-FFF2-40B4-BE49-F238E27FC236}">
                <a16:creationId xmlns:a16="http://schemas.microsoft.com/office/drawing/2014/main" id="{3D08E8D5-FBEF-A566-B9D5-40B85C14A5A4}"/>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id="{5640043C-F360-AAE7-9BE0-F94C75367A96}"/>
              </a:ext>
            </a:extLst>
          </p:cNvPr>
          <p:cNvSpPr>
            <a:spLocks noGrp="1"/>
          </p:cNvSpPr>
          <p:nvPr>
            <p:ph type="sldNum" sz="quarter" idx="12"/>
          </p:nvPr>
        </p:nvSpPr>
        <p:spPr/>
        <p:txBody>
          <a:bodyPr/>
          <a:lstStyle/>
          <a:p>
            <a:fld id="{9353F197-13ED-4546-8942-156A33A282CF}" type="slidenum">
              <a:rPr lang="it-IT" smtClean="0"/>
              <a:t>‹#›</a:t>
            </a:fld>
            <a:endParaRPr lang="it-IT" dirty="0"/>
          </a:p>
        </p:txBody>
      </p:sp>
    </p:spTree>
    <p:extLst>
      <p:ext uri="{BB962C8B-B14F-4D97-AF65-F5344CB8AC3E}">
        <p14:creationId xmlns:p14="http://schemas.microsoft.com/office/powerpoint/2010/main" val="3114071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A876A68-54A7-1B98-E83D-E930C6ECBE2B}"/>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59A5DF8-74F3-4F67-5154-CFA9464D725B}"/>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4C5552E-16F5-8295-9038-CD42C911B996}"/>
              </a:ext>
            </a:extLst>
          </p:cNvPr>
          <p:cNvSpPr>
            <a:spLocks noGrp="1"/>
          </p:cNvSpPr>
          <p:nvPr>
            <p:ph type="dt" sz="half" idx="10"/>
          </p:nvPr>
        </p:nvSpPr>
        <p:spPr/>
        <p:txBody>
          <a:bodyPr/>
          <a:lstStyle/>
          <a:p>
            <a:fld id="{AACAD0E9-1859-4A3C-ABA1-8C7CD17A5BBB}" type="datetimeFigureOut">
              <a:rPr lang="it-IT" smtClean="0"/>
              <a:t>21/12/23</a:t>
            </a:fld>
            <a:endParaRPr lang="it-IT" dirty="0"/>
          </a:p>
        </p:txBody>
      </p:sp>
      <p:sp>
        <p:nvSpPr>
          <p:cNvPr id="5" name="Segnaposto piè di pagina 4">
            <a:extLst>
              <a:ext uri="{FF2B5EF4-FFF2-40B4-BE49-F238E27FC236}">
                <a16:creationId xmlns:a16="http://schemas.microsoft.com/office/drawing/2014/main" id="{3515CC06-2A5D-8040-A393-08B247AE9884}"/>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id="{1A30EA9D-17A6-4B6F-0891-7776A752EBAA}"/>
              </a:ext>
            </a:extLst>
          </p:cNvPr>
          <p:cNvSpPr>
            <a:spLocks noGrp="1"/>
          </p:cNvSpPr>
          <p:nvPr>
            <p:ph type="sldNum" sz="quarter" idx="12"/>
          </p:nvPr>
        </p:nvSpPr>
        <p:spPr/>
        <p:txBody>
          <a:bodyPr/>
          <a:lstStyle/>
          <a:p>
            <a:fld id="{9353F197-13ED-4546-8942-156A33A282CF}" type="slidenum">
              <a:rPr lang="it-IT" smtClean="0"/>
              <a:t>‹#›</a:t>
            </a:fld>
            <a:endParaRPr lang="it-IT" dirty="0"/>
          </a:p>
        </p:txBody>
      </p:sp>
    </p:spTree>
    <p:extLst>
      <p:ext uri="{BB962C8B-B14F-4D97-AF65-F5344CB8AC3E}">
        <p14:creationId xmlns:p14="http://schemas.microsoft.com/office/powerpoint/2010/main" val="306145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FB25F94D-7791-4A87-A624-5506192940C0}" type="datetimeFigureOut">
              <a:rPr lang="it-IT" smtClean="0"/>
              <a:t>21/12/23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C22BFDA0-5866-4375-B5E5-AB63B90E9703}" type="slidenum">
              <a:rPr lang="it-IT" smtClean="0"/>
              <a:t>‹#›</a:t>
            </a:fld>
            <a:endParaRPr lang="it-IT" dirty="0"/>
          </a:p>
        </p:txBody>
      </p:sp>
    </p:spTree>
    <p:extLst>
      <p:ext uri="{BB962C8B-B14F-4D97-AF65-F5344CB8AC3E}">
        <p14:creationId xmlns:p14="http://schemas.microsoft.com/office/powerpoint/2010/main" val="1285399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B25F94D-7791-4A87-A624-5506192940C0}" type="datetimeFigureOut">
              <a:rPr lang="it-IT" smtClean="0"/>
              <a:t>21/12/23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C22BFDA0-5866-4375-B5E5-AB63B90E9703}" type="slidenum">
              <a:rPr lang="it-IT" smtClean="0"/>
              <a:t>‹#›</a:t>
            </a:fld>
            <a:endParaRPr lang="it-IT" dirty="0"/>
          </a:p>
        </p:txBody>
      </p:sp>
    </p:spTree>
    <p:extLst>
      <p:ext uri="{BB962C8B-B14F-4D97-AF65-F5344CB8AC3E}">
        <p14:creationId xmlns:p14="http://schemas.microsoft.com/office/powerpoint/2010/main" val="804260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FB25F94D-7791-4A87-A624-5506192940C0}" type="datetimeFigureOut">
              <a:rPr lang="it-IT" smtClean="0"/>
              <a:t>21/12/23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C22BFDA0-5866-4375-B5E5-AB63B90E9703}" type="slidenum">
              <a:rPr lang="it-IT" smtClean="0"/>
              <a:t>‹#›</a:t>
            </a:fld>
            <a:endParaRPr lang="it-IT" dirty="0"/>
          </a:p>
        </p:txBody>
      </p:sp>
    </p:spTree>
    <p:extLst>
      <p:ext uri="{BB962C8B-B14F-4D97-AF65-F5344CB8AC3E}">
        <p14:creationId xmlns:p14="http://schemas.microsoft.com/office/powerpoint/2010/main" val="1106879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FB25F94D-7791-4A87-A624-5506192940C0}" type="datetimeFigureOut">
              <a:rPr lang="it-IT" smtClean="0"/>
              <a:t>21/12/23</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C22BFDA0-5866-4375-B5E5-AB63B90E9703}" type="slidenum">
              <a:rPr lang="it-IT" smtClean="0"/>
              <a:t>‹#›</a:t>
            </a:fld>
            <a:endParaRPr lang="it-IT" dirty="0"/>
          </a:p>
        </p:txBody>
      </p:sp>
    </p:spTree>
    <p:extLst>
      <p:ext uri="{BB962C8B-B14F-4D97-AF65-F5344CB8AC3E}">
        <p14:creationId xmlns:p14="http://schemas.microsoft.com/office/powerpoint/2010/main" val="2083196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FB25F94D-7791-4A87-A624-5506192940C0}" type="datetimeFigureOut">
              <a:rPr lang="it-IT" smtClean="0"/>
              <a:t>21/12/23</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C22BFDA0-5866-4375-B5E5-AB63B90E9703}" type="slidenum">
              <a:rPr lang="it-IT" smtClean="0"/>
              <a:t>‹#›</a:t>
            </a:fld>
            <a:endParaRPr lang="it-IT" dirty="0"/>
          </a:p>
        </p:txBody>
      </p:sp>
    </p:spTree>
    <p:extLst>
      <p:ext uri="{BB962C8B-B14F-4D97-AF65-F5344CB8AC3E}">
        <p14:creationId xmlns:p14="http://schemas.microsoft.com/office/powerpoint/2010/main" val="1566387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FB25F94D-7791-4A87-A624-5506192940C0}" type="datetimeFigureOut">
              <a:rPr lang="it-IT" smtClean="0"/>
              <a:t>21/12/23</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C22BFDA0-5866-4375-B5E5-AB63B90E9703}" type="slidenum">
              <a:rPr lang="it-IT" smtClean="0"/>
              <a:t>‹#›</a:t>
            </a:fld>
            <a:endParaRPr lang="it-IT" dirty="0"/>
          </a:p>
        </p:txBody>
      </p:sp>
    </p:spTree>
    <p:extLst>
      <p:ext uri="{BB962C8B-B14F-4D97-AF65-F5344CB8AC3E}">
        <p14:creationId xmlns:p14="http://schemas.microsoft.com/office/powerpoint/2010/main" val="822210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B25F94D-7791-4A87-A624-5506192940C0}" type="datetimeFigureOut">
              <a:rPr lang="it-IT" smtClean="0"/>
              <a:t>21/12/23</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C22BFDA0-5866-4375-B5E5-AB63B90E9703}" type="slidenum">
              <a:rPr lang="it-IT" smtClean="0"/>
              <a:t>‹#›</a:t>
            </a:fld>
            <a:endParaRPr lang="it-IT" dirty="0"/>
          </a:p>
        </p:txBody>
      </p:sp>
    </p:spTree>
    <p:extLst>
      <p:ext uri="{BB962C8B-B14F-4D97-AF65-F5344CB8AC3E}">
        <p14:creationId xmlns:p14="http://schemas.microsoft.com/office/powerpoint/2010/main" val="3678546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FB25F94D-7791-4A87-A624-5506192940C0}" type="datetimeFigureOut">
              <a:rPr lang="it-IT" smtClean="0"/>
              <a:t>21/12/23</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C22BFDA0-5866-4375-B5E5-AB63B90E9703}" type="slidenum">
              <a:rPr lang="it-IT" smtClean="0"/>
              <a:t>‹#›</a:t>
            </a:fld>
            <a:endParaRPr lang="it-IT" dirty="0"/>
          </a:p>
        </p:txBody>
      </p:sp>
    </p:spTree>
    <p:extLst>
      <p:ext uri="{BB962C8B-B14F-4D97-AF65-F5344CB8AC3E}">
        <p14:creationId xmlns:p14="http://schemas.microsoft.com/office/powerpoint/2010/main" val="1238266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73D6DE-8C98-D81D-630F-D4E60DE08BA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C156E53-C3F9-1EDD-5811-6C80F3C8AC2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D790F9E-957F-C227-990C-E14C43702536}"/>
              </a:ext>
            </a:extLst>
          </p:cNvPr>
          <p:cNvSpPr>
            <a:spLocks noGrp="1"/>
          </p:cNvSpPr>
          <p:nvPr>
            <p:ph type="dt" sz="half" idx="10"/>
          </p:nvPr>
        </p:nvSpPr>
        <p:spPr/>
        <p:txBody>
          <a:bodyPr/>
          <a:lstStyle/>
          <a:p>
            <a:fld id="{AACAD0E9-1859-4A3C-ABA1-8C7CD17A5BBB}" type="datetimeFigureOut">
              <a:rPr lang="it-IT" smtClean="0"/>
              <a:t>21/12/23</a:t>
            </a:fld>
            <a:endParaRPr lang="it-IT" dirty="0"/>
          </a:p>
        </p:txBody>
      </p:sp>
      <p:sp>
        <p:nvSpPr>
          <p:cNvPr id="5" name="Segnaposto piè di pagina 4">
            <a:extLst>
              <a:ext uri="{FF2B5EF4-FFF2-40B4-BE49-F238E27FC236}">
                <a16:creationId xmlns:a16="http://schemas.microsoft.com/office/drawing/2014/main" id="{29F910A7-A32B-F332-C431-973640D82297}"/>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id="{3A581980-421D-6D75-7264-BEE835D6CFDE}"/>
              </a:ext>
            </a:extLst>
          </p:cNvPr>
          <p:cNvSpPr>
            <a:spLocks noGrp="1"/>
          </p:cNvSpPr>
          <p:nvPr>
            <p:ph type="sldNum" sz="quarter" idx="12"/>
          </p:nvPr>
        </p:nvSpPr>
        <p:spPr/>
        <p:txBody>
          <a:bodyPr/>
          <a:lstStyle/>
          <a:p>
            <a:fld id="{9353F197-13ED-4546-8942-156A33A282CF}" type="slidenum">
              <a:rPr lang="it-IT" smtClean="0"/>
              <a:t>‹#›</a:t>
            </a:fld>
            <a:endParaRPr lang="it-IT" dirty="0"/>
          </a:p>
        </p:txBody>
      </p:sp>
    </p:spTree>
    <p:extLst>
      <p:ext uri="{BB962C8B-B14F-4D97-AF65-F5344CB8AC3E}">
        <p14:creationId xmlns:p14="http://schemas.microsoft.com/office/powerpoint/2010/main" val="2524960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FB25F94D-7791-4A87-A624-5506192940C0}" type="datetimeFigureOut">
              <a:rPr lang="it-IT" smtClean="0"/>
              <a:t>21/12/23</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C22BFDA0-5866-4375-B5E5-AB63B90E9703}" type="slidenum">
              <a:rPr lang="it-IT" smtClean="0"/>
              <a:t>‹#›</a:t>
            </a:fld>
            <a:endParaRPr lang="it-IT" dirty="0"/>
          </a:p>
        </p:txBody>
      </p:sp>
    </p:spTree>
    <p:extLst>
      <p:ext uri="{BB962C8B-B14F-4D97-AF65-F5344CB8AC3E}">
        <p14:creationId xmlns:p14="http://schemas.microsoft.com/office/powerpoint/2010/main" val="1110094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B25F94D-7791-4A87-A624-5506192940C0}" type="datetimeFigureOut">
              <a:rPr lang="it-IT" smtClean="0"/>
              <a:t>21/12/23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C22BFDA0-5866-4375-B5E5-AB63B90E9703}" type="slidenum">
              <a:rPr lang="it-IT" smtClean="0"/>
              <a:t>‹#›</a:t>
            </a:fld>
            <a:endParaRPr lang="it-IT" dirty="0"/>
          </a:p>
        </p:txBody>
      </p:sp>
    </p:spTree>
    <p:extLst>
      <p:ext uri="{BB962C8B-B14F-4D97-AF65-F5344CB8AC3E}">
        <p14:creationId xmlns:p14="http://schemas.microsoft.com/office/powerpoint/2010/main" val="3046446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B25F94D-7791-4A87-A624-5506192940C0}" type="datetimeFigureOut">
              <a:rPr lang="it-IT" smtClean="0"/>
              <a:t>21/12/23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C22BFDA0-5866-4375-B5E5-AB63B90E9703}" type="slidenum">
              <a:rPr lang="it-IT" smtClean="0"/>
              <a:t>‹#›</a:t>
            </a:fld>
            <a:endParaRPr lang="it-IT" dirty="0"/>
          </a:p>
        </p:txBody>
      </p:sp>
    </p:spTree>
    <p:extLst>
      <p:ext uri="{BB962C8B-B14F-4D97-AF65-F5344CB8AC3E}">
        <p14:creationId xmlns:p14="http://schemas.microsoft.com/office/powerpoint/2010/main" val="1824482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A1B5C3-7C47-B4A5-BAF7-42CE8E75DEF1}"/>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14F7387-75B3-0C94-16D7-5BB2636AD1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8AE97625-3B61-1E34-8875-335AEFAD13F4}"/>
              </a:ext>
            </a:extLst>
          </p:cNvPr>
          <p:cNvSpPr>
            <a:spLocks noGrp="1"/>
          </p:cNvSpPr>
          <p:nvPr>
            <p:ph type="dt" sz="half" idx="10"/>
          </p:nvPr>
        </p:nvSpPr>
        <p:spPr/>
        <p:txBody>
          <a:bodyPr/>
          <a:lstStyle/>
          <a:p>
            <a:fld id="{AACAD0E9-1859-4A3C-ABA1-8C7CD17A5BBB}" type="datetimeFigureOut">
              <a:rPr lang="it-IT" smtClean="0"/>
              <a:t>21/12/23</a:t>
            </a:fld>
            <a:endParaRPr lang="it-IT" dirty="0"/>
          </a:p>
        </p:txBody>
      </p:sp>
      <p:sp>
        <p:nvSpPr>
          <p:cNvPr id="5" name="Segnaposto piè di pagina 4">
            <a:extLst>
              <a:ext uri="{FF2B5EF4-FFF2-40B4-BE49-F238E27FC236}">
                <a16:creationId xmlns:a16="http://schemas.microsoft.com/office/drawing/2014/main" id="{90899C0F-3F0F-D809-4884-179A467C67F5}"/>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id="{6C792D98-5DB8-A912-B381-A4FF809D3EFB}"/>
              </a:ext>
            </a:extLst>
          </p:cNvPr>
          <p:cNvSpPr>
            <a:spLocks noGrp="1"/>
          </p:cNvSpPr>
          <p:nvPr>
            <p:ph type="sldNum" sz="quarter" idx="12"/>
          </p:nvPr>
        </p:nvSpPr>
        <p:spPr/>
        <p:txBody>
          <a:bodyPr/>
          <a:lstStyle/>
          <a:p>
            <a:fld id="{9353F197-13ED-4546-8942-156A33A282CF}" type="slidenum">
              <a:rPr lang="it-IT" smtClean="0"/>
              <a:t>‹#›</a:t>
            </a:fld>
            <a:endParaRPr lang="it-IT" dirty="0"/>
          </a:p>
        </p:txBody>
      </p:sp>
    </p:spTree>
    <p:extLst>
      <p:ext uri="{BB962C8B-B14F-4D97-AF65-F5344CB8AC3E}">
        <p14:creationId xmlns:p14="http://schemas.microsoft.com/office/powerpoint/2010/main" val="1903969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9E899D-E3C1-B2B8-F95F-3E7B9B7F3E2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16A6534-6510-1C5A-CCFA-7109D6061F9C}"/>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0FB697AF-412E-393D-C86E-A34DAF5853A7}"/>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56B607D9-708D-6015-D885-5CDC534AC99F}"/>
              </a:ext>
            </a:extLst>
          </p:cNvPr>
          <p:cNvSpPr>
            <a:spLocks noGrp="1"/>
          </p:cNvSpPr>
          <p:nvPr>
            <p:ph type="dt" sz="half" idx="10"/>
          </p:nvPr>
        </p:nvSpPr>
        <p:spPr/>
        <p:txBody>
          <a:bodyPr/>
          <a:lstStyle/>
          <a:p>
            <a:fld id="{AACAD0E9-1859-4A3C-ABA1-8C7CD17A5BBB}" type="datetimeFigureOut">
              <a:rPr lang="it-IT" smtClean="0"/>
              <a:t>21/12/23</a:t>
            </a:fld>
            <a:endParaRPr lang="it-IT" dirty="0"/>
          </a:p>
        </p:txBody>
      </p:sp>
      <p:sp>
        <p:nvSpPr>
          <p:cNvPr id="6" name="Segnaposto piè di pagina 5">
            <a:extLst>
              <a:ext uri="{FF2B5EF4-FFF2-40B4-BE49-F238E27FC236}">
                <a16:creationId xmlns:a16="http://schemas.microsoft.com/office/drawing/2014/main" id="{B45E2D9B-4131-18DB-D3E9-16AF7A619028}"/>
              </a:ext>
            </a:extLst>
          </p:cNvPr>
          <p:cNvSpPr>
            <a:spLocks noGrp="1"/>
          </p:cNvSpPr>
          <p:nvPr>
            <p:ph type="ftr" sz="quarter" idx="11"/>
          </p:nvPr>
        </p:nvSpPr>
        <p:spPr/>
        <p:txBody>
          <a:bodyPr/>
          <a:lstStyle/>
          <a:p>
            <a:endParaRPr lang="it-IT" dirty="0"/>
          </a:p>
        </p:txBody>
      </p:sp>
      <p:sp>
        <p:nvSpPr>
          <p:cNvPr id="7" name="Segnaposto numero diapositiva 6">
            <a:extLst>
              <a:ext uri="{FF2B5EF4-FFF2-40B4-BE49-F238E27FC236}">
                <a16:creationId xmlns:a16="http://schemas.microsoft.com/office/drawing/2014/main" id="{D9149528-F55A-40D0-5185-3F3656B756AF}"/>
              </a:ext>
            </a:extLst>
          </p:cNvPr>
          <p:cNvSpPr>
            <a:spLocks noGrp="1"/>
          </p:cNvSpPr>
          <p:nvPr>
            <p:ph type="sldNum" sz="quarter" idx="12"/>
          </p:nvPr>
        </p:nvSpPr>
        <p:spPr/>
        <p:txBody>
          <a:bodyPr/>
          <a:lstStyle/>
          <a:p>
            <a:fld id="{9353F197-13ED-4546-8942-156A33A282CF}" type="slidenum">
              <a:rPr lang="it-IT" smtClean="0"/>
              <a:t>‹#›</a:t>
            </a:fld>
            <a:endParaRPr lang="it-IT" dirty="0"/>
          </a:p>
        </p:txBody>
      </p:sp>
    </p:spTree>
    <p:extLst>
      <p:ext uri="{BB962C8B-B14F-4D97-AF65-F5344CB8AC3E}">
        <p14:creationId xmlns:p14="http://schemas.microsoft.com/office/powerpoint/2010/main" val="4202543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E9102A-CDFE-1D7F-3911-60FC3C28904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64C9E15-2481-655C-0E7B-627B168553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B96DC3AC-05BE-DA56-0570-14A8CE5B3988}"/>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402FCC7B-E180-5C7F-AB11-40266EB785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EBFD0FD5-2566-A081-0B8D-7F04C8E34027}"/>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156FA61-1414-2506-742C-EA14315797A8}"/>
              </a:ext>
            </a:extLst>
          </p:cNvPr>
          <p:cNvSpPr>
            <a:spLocks noGrp="1"/>
          </p:cNvSpPr>
          <p:nvPr>
            <p:ph type="dt" sz="half" idx="10"/>
          </p:nvPr>
        </p:nvSpPr>
        <p:spPr/>
        <p:txBody>
          <a:bodyPr/>
          <a:lstStyle/>
          <a:p>
            <a:fld id="{AACAD0E9-1859-4A3C-ABA1-8C7CD17A5BBB}" type="datetimeFigureOut">
              <a:rPr lang="it-IT" smtClean="0"/>
              <a:t>21/12/23</a:t>
            </a:fld>
            <a:endParaRPr lang="it-IT" dirty="0"/>
          </a:p>
        </p:txBody>
      </p:sp>
      <p:sp>
        <p:nvSpPr>
          <p:cNvPr id="8" name="Segnaposto piè di pagina 7">
            <a:extLst>
              <a:ext uri="{FF2B5EF4-FFF2-40B4-BE49-F238E27FC236}">
                <a16:creationId xmlns:a16="http://schemas.microsoft.com/office/drawing/2014/main" id="{329B88D7-32EA-59C9-48D7-FF075B03C7C3}"/>
              </a:ext>
            </a:extLst>
          </p:cNvPr>
          <p:cNvSpPr>
            <a:spLocks noGrp="1"/>
          </p:cNvSpPr>
          <p:nvPr>
            <p:ph type="ftr" sz="quarter" idx="11"/>
          </p:nvPr>
        </p:nvSpPr>
        <p:spPr/>
        <p:txBody>
          <a:bodyPr/>
          <a:lstStyle/>
          <a:p>
            <a:endParaRPr lang="it-IT" dirty="0"/>
          </a:p>
        </p:txBody>
      </p:sp>
      <p:sp>
        <p:nvSpPr>
          <p:cNvPr id="9" name="Segnaposto numero diapositiva 8">
            <a:extLst>
              <a:ext uri="{FF2B5EF4-FFF2-40B4-BE49-F238E27FC236}">
                <a16:creationId xmlns:a16="http://schemas.microsoft.com/office/drawing/2014/main" id="{444F8FF4-B054-054B-A806-FF938B437991}"/>
              </a:ext>
            </a:extLst>
          </p:cNvPr>
          <p:cNvSpPr>
            <a:spLocks noGrp="1"/>
          </p:cNvSpPr>
          <p:nvPr>
            <p:ph type="sldNum" sz="quarter" idx="12"/>
          </p:nvPr>
        </p:nvSpPr>
        <p:spPr/>
        <p:txBody>
          <a:bodyPr/>
          <a:lstStyle/>
          <a:p>
            <a:fld id="{9353F197-13ED-4546-8942-156A33A282CF}" type="slidenum">
              <a:rPr lang="it-IT" smtClean="0"/>
              <a:t>‹#›</a:t>
            </a:fld>
            <a:endParaRPr lang="it-IT" dirty="0"/>
          </a:p>
        </p:txBody>
      </p:sp>
    </p:spTree>
    <p:extLst>
      <p:ext uri="{BB962C8B-B14F-4D97-AF65-F5344CB8AC3E}">
        <p14:creationId xmlns:p14="http://schemas.microsoft.com/office/powerpoint/2010/main" val="1298198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2AD3C6-B190-90EE-C2E6-26CD2686C5D0}"/>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52F87007-8AF1-06B9-A166-2BD73E0F8C58}"/>
              </a:ext>
            </a:extLst>
          </p:cNvPr>
          <p:cNvSpPr>
            <a:spLocks noGrp="1"/>
          </p:cNvSpPr>
          <p:nvPr>
            <p:ph type="dt" sz="half" idx="10"/>
          </p:nvPr>
        </p:nvSpPr>
        <p:spPr/>
        <p:txBody>
          <a:bodyPr/>
          <a:lstStyle/>
          <a:p>
            <a:fld id="{AACAD0E9-1859-4A3C-ABA1-8C7CD17A5BBB}" type="datetimeFigureOut">
              <a:rPr lang="it-IT" smtClean="0"/>
              <a:t>21/12/23</a:t>
            </a:fld>
            <a:endParaRPr lang="it-IT" dirty="0"/>
          </a:p>
        </p:txBody>
      </p:sp>
      <p:sp>
        <p:nvSpPr>
          <p:cNvPr id="4" name="Segnaposto piè di pagina 3">
            <a:extLst>
              <a:ext uri="{FF2B5EF4-FFF2-40B4-BE49-F238E27FC236}">
                <a16:creationId xmlns:a16="http://schemas.microsoft.com/office/drawing/2014/main" id="{B05BA86A-593E-A0B9-77C8-54E802A02A65}"/>
              </a:ext>
            </a:extLst>
          </p:cNvPr>
          <p:cNvSpPr>
            <a:spLocks noGrp="1"/>
          </p:cNvSpPr>
          <p:nvPr>
            <p:ph type="ftr" sz="quarter" idx="11"/>
          </p:nvPr>
        </p:nvSpPr>
        <p:spPr/>
        <p:txBody>
          <a:bodyPr/>
          <a:lstStyle/>
          <a:p>
            <a:endParaRPr lang="it-IT" dirty="0"/>
          </a:p>
        </p:txBody>
      </p:sp>
      <p:sp>
        <p:nvSpPr>
          <p:cNvPr id="5" name="Segnaposto numero diapositiva 4">
            <a:extLst>
              <a:ext uri="{FF2B5EF4-FFF2-40B4-BE49-F238E27FC236}">
                <a16:creationId xmlns:a16="http://schemas.microsoft.com/office/drawing/2014/main" id="{3820586F-B350-05AD-4D13-65CFC6A411F4}"/>
              </a:ext>
            </a:extLst>
          </p:cNvPr>
          <p:cNvSpPr>
            <a:spLocks noGrp="1"/>
          </p:cNvSpPr>
          <p:nvPr>
            <p:ph type="sldNum" sz="quarter" idx="12"/>
          </p:nvPr>
        </p:nvSpPr>
        <p:spPr/>
        <p:txBody>
          <a:bodyPr/>
          <a:lstStyle/>
          <a:p>
            <a:fld id="{9353F197-13ED-4546-8942-156A33A282CF}" type="slidenum">
              <a:rPr lang="it-IT" smtClean="0"/>
              <a:t>‹#›</a:t>
            </a:fld>
            <a:endParaRPr lang="it-IT" dirty="0"/>
          </a:p>
        </p:txBody>
      </p:sp>
    </p:spTree>
    <p:extLst>
      <p:ext uri="{BB962C8B-B14F-4D97-AF65-F5344CB8AC3E}">
        <p14:creationId xmlns:p14="http://schemas.microsoft.com/office/powerpoint/2010/main" val="4181851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1B76533-1AAE-EAEA-92C4-7EABF3215C56}"/>
              </a:ext>
            </a:extLst>
          </p:cNvPr>
          <p:cNvSpPr>
            <a:spLocks noGrp="1"/>
          </p:cNvSpPr>
          <p:nvPr>
            <p:ph type="dt" sz="half" idx="10"/>
          </p:nvPr>
        </p:nvSpPr>
        <p:spPr/>
        <p:txBody>
          <a:bodyPr/>
          <a:lstStyle/>
          <a:p>
            <a:fld id="{AACAD0E9-1859-4A3C-ABA1-8C7CD17A5BBB}" type="datetimeFigureOut">
              <a:rPr lang="it-IT" smtClean="0"/>
              <a:t>21/12/23</a:t>
            </a:fld>
            <a:endParaRPr lang="it-IT" dirty="0"/>
          </a:p>
        </p:txBody>
      </p:sp>
      <p:sp>
        <p:nvSpPr>
          <p:cNvPr id="3" name="Segnaposto piè di pagina 2">
            <a:extLst>
              <a:ext uri="{FF2B5EF4-FFF2-40B4-BE49-F238E27FC236}">
                <a16:creationId xmlns:a16="http://schemas.microsoft.com/office/drawing/2014/main" id="{DC75C3B3-0032-269D-8D4C-87AEF6DA210D}"/>
              </a:ext>
            </a:extLst>
          </p:cNvPr>
          <p:cNvSpPr>
            <a:spLocks noGrp="1"/>
          </p:cNvSpPr>
          <p:nvPr>
            <p:ph type="ftr" sz="quarter" idx="11"/>
          </p:nvPr>
        </p:nvSpPr>
        <p:spPr/>
        <p:txBody>
          <a:bodyPr/>
          <a:lstStyle/>
          <a:p>
            <a:endParaRPr lang="it-IT" dirty="0"/>
          </a:p>
        </p:txBody>
      </p:sp>
      <p:sp>
        <p:nvSpPr>
          <p:cNvPr id="4" name="Segnaposto numero diapositiva 3">
            <a:extLst>
              <a:ext uri="{FF2B5EF4-FFF2-40B4-BE49-F238E27FC236}">
                <a16:creationId xmlns:a16="http://schemas.microsoft.com/office/drawing/2014/main" id="{0B2AB05C-9DC4-4D0B-C159-8BBE934187C9}"/>
              </a:ext>
            </a:extLst>
          </p:cNvPr>
          <p:cNvSpPr>
            <a:spLocks noGrp="1"/>
          </p:cNvSpPr>
          <p:nvPr>
            <p:ph type="sldNum" sz="quarter" idx="12"/>
          </p:nvPr>
        </p:nvSpPr>
        <p:spPr/>
        <p:txBody>
          <a:bodyPr/>
          <a:lstStyle/>
          <a:p>
            <a:fld id="{9353F197-13ED-4546-8942-156A33A282CF}" type="slidenum">
              <a:rPr lang="it-IT" smtClean="0"/>
              <a:t>‹#›</a:t>
            </a:fld>
            <a:endParaRPr lang="it-IT" dirty="0"/>
          </a:p>
        </p:txBody>
      </p:sp>
    </p:spTree>
    <p:extLst>
      <p:ext uri="{BB962C8B-B14F-4D97-AF65-F5344CB8AC3E}">
        <p14:creationId xmlns:p14="http://schemas.microsoft.com/office/powerpoint/2010/main" val="2987208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BC1CF1-687E-4C12-D691-65BDF5E08DE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59D4A69-95DD-2E50-A30F-37A836B112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1111720-98D4-84DC-4C3A-88CE2B5F80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C51E78E-1AD3-2022-AD76-37F6A7642FAB}"/>
              </a:ext>
            </a:extLst>
          </p:cNvPr>
          <p:cNvSpPr>
            <a:spLocks noGrp="1"/>
          </p:cNvSpPr>
          <p:nvPr>
            <p:ph type="dt" sz="half" idx="10"/>
          </p:nvPr>
        </p:nvSpPr>
        <p:spPr/>
        <p:txBody>
          <a:bodyPr/>
          <a:lstStyle/>
          <a:p>
            <a:fld id="{AACAD0E9-1859-4A3C-ABA1-8C7CD17A5BBB}" type="datetimeFigureOut">
              <a:rPr lang="it-IT" smtClean="0"/>
              <a:t>21/12/23</a:t>
            </a:fld>
            <a:endParaRPr lang="it-IT" dirty="0"/>
          </a:p>
        </p:txBody>
      </p:sp>
      <p:sp>
        <p:nvSpPr>
          <p:cNvPr id="6" name="Segnaposto piè di pagina 5">
            <a:extLst>
              <a:ext uri="{FF2B5EF4-FFF2-40B4-BE49-F238E27FC236}">
                <a16:creationId xmlns:a16="http://schemas.microsoft.com/office/drawing/2014/main" id="{834899B2-3147-2A21-1F73-42C0B753B98C}"/>
              </a:ext>
            </a:extLst>
          </p:cNvPr>
          <p:cNvSpPr>
            <a:spLocks noGrp="1"/>
          </p:cNvSpPr>
          <p:nvPr>
            <p:ph type="ftr" sz="quarter" idx="11"/>
          </p:nvPr>
        </p:nvSpPr>
        <p:spPr/>
        <p:txBody>
          <a:bodyPr/>
          <a:lstStyle/>
          <a:p>
            <a:endParaRPr lang="it-IT" dirty="0"/>
          </a:p>
        </p:txBody>
      </p:sp>
      <p:sp>
        <p:nvSpPr>
          <p:cNvPr id="7" name="Segnaposto numero diapositiva 6">
            <a:extLst>
              <a:ext uri="{FF2B5EF4-FFF2-40B4-BE49-F238E27FC236}">
                <a16:creationId xmlns:a16="http://schemas.microsoft.com/office/drawing/2014/main" id="{41B6DEE3-EDBA-82BF-C7C9-214F04A35A33}"/>
              </a:ext>
            </a:extLst>
          </p:cNvPr>
          <p:cNvSpPr>
            <a:spLocks noGrp="1"/>
          </p:cNvSpPr>
          <p:nvPr>
            <p:ph type="sldNum" sz="quarter" idx="12"/>
          </p:nvPr>
        </p:nvSpPr>
        <p:spPr/>
        <p:txBody>
          <a:bodyPr/>
          <a:lstStyle/>
          <a:p>
            <a:fld id="{9353F197-13ED-4546-8942-156A33A282CF}" type="slidenum">
              <a:rPr lang="it-IT" smtClean="0"/>
              <a:t>‹#›</a:t>
            </a:fld>
            <a:endParaRPr lang="it-IT" dirty="0"/>
          </a:p>
        </p:txBody>
      </p:sp>
    </p:spTree>
    <p:extLst>
      <p:ext uri="{BB962C8B-B14F-4D97-AF65-F5344CB8AC3E}">
        <p14:creationId xmlns:p14="http://schemas.microsoft.com/office/powerpoint/2010/main" val="628601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C1037A-64AA-D2CE-A13E-3C1C2845AF8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A0BF5F5-2A4E-D091-FE9D-1EBA70F344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a:extLst>
              <a:ext uri="{FF2B5EF4-FFF2-40B4-BE49-F238E27FC236}">
                <a16:creationId xmlns:a16="http://schemas.microsoft.com/office/drawing/2014/main" id="{94A8C0D2-C170-C2D4-CCA3-88313378B4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801F7C1-4C4D-57F0-78BC-A3762869E0D9}"/>
              </a:ext>
            </a:extLst>
          </p:cNvPr>
          <p:cNvSpPr>
            <a:spLocks noGrp="1"/>
          </p:cNvSpPr>
          <p:nvPr>
            <p:ph type="dt" sz="half" idx="10"/>
          </p:nvPr>
        </p:nvSpPr>
        <p:spPr/>
        <p:txBody>
          <a:bodyPr/>
          <a:lstStyle/>
          <a:p>
            <a:fld id="{AACAD0E9-1859-4A3C-ABA1-8C7CD17A5BBB}" type="datetimeFigureOut">
              <a:rPr lang="it-IT" smtClean="0"/>
              <a:t>21/12/23</a:t>
            </a:fld>
            <a:endParaRPr lang="it-IT" dirty="0"/>
          </a:p>
        </p:txBody>
      </p:sp>
      <p:sp>
        <p:nvSpPr>
          <p:cNvPr id="6" name="Segnaposto piè di pagina 5">
            <a:extLst>
              <a:ext uri="{FF2B5EF4-FFF2-40B4-BE49-F238E27FC236}">
                <a16:creationId xmlns:a16="http://schemas.microsoft.com/office/drawing/2014/main" id="{CC1820CA-9703-DA64-E826-56A7774FDEA6}"/>
              </a:ext>
            </a:extLst>
          </p:cNvPr>
          <p:cNvSpPr>
            <a:spLocks noGrp="1"/>
          </p:cNvSpPr>
          <p:nvPr>
            <p:ph type="ftr" sz="quarter" idx="11"/>
          </p:nvPr>
        </p:nvSpPr>
        <p:spPr/>
        <p:txBody>
          <a:bodyPr/>
          <a:lstStyle/>
          <a:p>
            <a:endParaRPr lang="it-IT" dirty="0"/>
          </a:p>
        </p:txBody>
      </p:sp>
      <p:sp>
        <p:nvSpPr>
          <p:cNvPr id="7" name="Segnaposto numero diapositiva 6">
            <a:extLst>
              <a:ext uri="{FF2B5EF4-FFF2-40B4-BE49-F238E27FC236}">
                <a16:creationId xmlns:a16="http://schemas.microsoft.com/office/drawing/2014/main" id="{EA8DC54E-62C7-CD4C-CE1A-4EBE1EDA8BDB}"/>
              </a:ext>
            </a:extLst>
          </p:cNvPr>
          <p:cNvSpPr>
            <a:spLocks noGrp="1"/>
          </p:cNvSpPr>
          <p:nvPr>
            <p:ph type="sldNum" sz="quarter" idx="12"/>
          </p:nvPr>
        </p:nvSpPr>
        <p:spPr/>
        <p:txBody>
          <a:bodyPr/>
          <a:lstStyle/>
          <a:p>
            <a:fld id="{9353F197-13ED-4546-8942-156A33A282CF}" type="slidenum">
              <a:rPr lang="it-IT" smtClean="0"/>
              <a:t>‹#›</a:t>
            </a:fld>
            <a:endParaRPr lang="it-IT" dirty="0"/>
          </a:p>
        </p:txBody>
      </p:sp>
    </p:spTree>
    <p:extLst>
      <p:ext uri="{BB962C8B-B14F-4D97-AF65-F5344CB8AC3E}">
        <p14:creationId xmlns:p14="http://schemas.microsoft.com/office/powerpoint/2010/main" val="1805611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06951FC-D66E-C186-E3E2-5012F5F978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6A024F7-C2E2-8FDB-32FE-684BBBDEDB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1D0E07E-3B0A-FD81-F6D6-EC052A3A3A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CAD0E9-1859-4A3C-ABA1-8C7CD17A5BBB}" type="datetimeFigureOut">
              <a:rPr lang="it-IT" smtClean="0"/>
              <a:t>21/12/23</a:t>
            </a:fld>
            <a:endParaRPr lang="it-IT" dirty="0"/>
          </a:p>
        </p:txBody>
      </p:sp>
      <p:sp>
        <p:nvSpPr>
          <p:cNvPr id="5" name="Segnaposto piè di pagina 4">
            <a:extLst>
              <a:ext uri="{FF2B5EF4-FFF2-40B4-BE49-F238E27FC236}">
                <a16:creationId xmlns:a16="http://schemas.microsoft.com/office/drawing/2014/main" id="{CE9A150F-BEEC-78B6-B3BA-3321740C33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a:extLst>
              <a:ext uri="{FF2B5EF4-FFF2-40B4-BE49-F238E27FC236}">
                <a16:creationId xmlns:a16="http://schemas.microsoft.com/office/drawing/2014/main" id="{6199AB77-6830-D1CD-41F6-0E9E3AD12D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53F197-13ED-4546-8942-156A33A282CF}" type="slidenum">
              <a:rPr lang="it-IT" smtClean="0"/>
              <a:t>‹#›</a:t>
            </a:fld>
            <a:endParaRPr lang="it-IT" dirty="0"/>
          </a:p>
        </p:txBody>
      </p:sp>
    </p:spTree>
    <p:extLst>
      <p:ext uri="{BB962C8B-B14F-4D97-AF65-F5344CB8AC3E}">
        <p14:creationId xmlns:p14="http://schemas.microsoft.com/office/powerpoint/2010/main" val="4109844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5F94D-7791-4A87-A624-5506192940C0}" type="datetimeFigureOut">
              <a:rPr lang="it-IT" smtClean="0"/>
              <a:t>21/12/23</a:t>
            </a:fld>
            <a:endParaRPr lang="it-IT" dirty="0"/>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BFDA0-5866-4375-B5E5-AB63B90E9703}" type="slidenum">
              <a:rPr lang="it-IT" smtClean="0"/>
              <a:t>‹#›</a:t>
            </a:fld>
            <a:endParaRPr lang="it-IT" dirty="0"/>
          </a:p>
        </p:txBody>
      </p:sp>
    </p:spTree>
    <p:extLst>
      <p:ext uri="{BB962C8B-B14F-4D97-AF65-F5344CB8AC3E}">
        <p14:creationId xmlns:p14="http://schemas.microsoft.com/office/powerpoint/2010/main" val="1397967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04875" y="595223"/>
            <a:ext cx="10874477" cy="2768689"/>
          </a:xfrm>
        </p:spPr>
        <p:txBody>
          <a:bodyPr>
            <a:normAutofit/>
          </a:bodyPr>
          <a:lstStyle/>
          <a:p>
            <a:r>
              <a:rPr lang="it-IT" sz="7200" b="1" dirty="0">
                <a:solidFill>
                  <a:srgbClr val="C00000"/>
                </a:solidFill>
                <a:latin typeface="+mn-lt"/>
                <a:cs typeface="Arial" panose="020B0604020202020204" pitchFamily="34" charset="0"/>
              </a:rPr>
              <a:t>Il civet di cinghiale incontra il mais ottofile</a:t>
            </a:r>
          </a:p>
        </p:txBody>
      </p:sp>
      <p:sp>
        <p:nvSpPr>
          <p:cNvPr id="3" name="Sottotitolo 2"/>
          <p:cNvSpPr>
            <a:spLocks noGrp="1"/>
          </p:cNvSpPr>
          <p:nvPr>
            <p:ph type="subTitle" idx="1"/>
          </p:nvPr>
        </p:nvSpPr>
        <p:spPr>
          <a:xfrm>
            <a:off x="568106" y="4146961"/>
            <a:ext cx="10874477" cy="2115816"/>
          </a:xfrm>
        </p:spPr>
        <p:txBody>
          <a:bodyPr>
            <a:normAutofit/>
          </a:bodyPr>
          <a:lstStyle/>
          <a:p>
            <a:r>
              <a:rPr lang="it-IT" dirty="0">
                <a:solidFill>
                  <a:srgbClr val="C00000"/>
                </a:solidFill>
                <a:cs typeface="Arial" panose="020B0604020202020204" pitchFamily="34" charset="0"/>
              </a:rPr>
              <a:t>Augusto Enrico Semprini</a:t>
            </a:r>
          </a:p>
          <a:p>
            <a:r>
              <a:rPr lang="it-IT" dirty="0">
                <a:solidFill>
                  <a:srgbClr val="C00000"/>
                </a:solidFill>
                <a:cs typeface="Arial" panose="020B0604020202020204" pitchFamily="34" charset="0"/>
              </a:rPr>
              <a:t>Maestro Assaggiatore </a:t>
            </a:r>
            <a:r>
              <a:rPr lang="it-IT" i="1" dirty="0">
                <a:solidFill>
                  <a:srgbClr val="C00000"/>
                </a:solidFill>
                <a:cs typeface="Arial" panose="020B0604020202020204" pitchFamily="34" charset="0"/>
              </a:rPr>
              <a:t>cum laude </a:t>
            </a:r>
            <a:r>
              <a:rPr lang="it-IT" dirty="0">
                <a:solidFill>
                  <a:srgbClr val="C00000"/>
                </a:solidFill>
                <a:cs typeface="Arial" panose="020B0604020202020204" pitchFamily="34" charset="0"/>
              </a:rPr>
              <a:t>Organizzazione Nazionale Assaggiatori Vino</a:t>
            </a:r>
          </a:p>
          <a:p>
            <a:r>
              <a:rPr lang="it-IT" dirty="0">
                <a:solidFill>
                  <a:srgbClr val="C00000"/>
                </a:solidFill>
                <a:cs typeface="Arial" panose="020B0604020202020204" pitchFamily="34" charset="0"/>
              </a:rPr>
              <a:t>Maestro Assaggiatore Organizzazione Nazionale Assaggiatori Formaggio</a:t>
            </a:r>
          </a:p>
          <a:p>
            <a:r>
              <a:rPr lang="it-IT" dirty="0">
                <a:solidFill>
                  <a:srgbClr val="C00000"/>
                </a:solidFill>
                <a:cs typeface="Arial" panose="020B0604020202020204" pitchFamily="34" charset="0"/>
              </a:rPr>
              <a:t>Presidente e Fondatore di Gusto Sobrio </a:t>
            </a:r>
          </a:p>
          <a:p>
            <a:endParaRPr lang="it-IT" dirty="0"/>
          </a:p>
        </p:txBody>
      </p:sp>
    </p:spTree>
    <p:extLst>
      <p:ext uri="{BB962C8B-B14F-4D97-AF65-F5344CB8AC3E}">
        <p14:creationId xmlns:p14="http://schemas.microsoft.com/office/powerpoint/2010/main" val="1881229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DDF9E1-E33F-9AD6-B79C-4B92F8350DED}"/>
              </a:ext>
            </a:extLst>
          </p:cNvPr>
          <p:cNvSpPr>
            <a:spLocks noGrp="1"/>
          </p:cNvSpPr>
          <p:nvPr>
            <p:ph type="title"/>
          </p:nvPr>
        </p:nvSpPr>
        <p:spPr>
          <a:xfrm>
            <a:off x="838200" y="365125"/>
            <a:ext cx="10515600" cy="5465224"/>
          </a:xfrm>
        </p:spPr>
        <p:txBody>
          <a:bodyPr>
            <a:normAutofit/>
          </a:bodyPr>
          <a:lstStyle/>
          <a:p>
            <a:pPr algn="ctr"/>
            <a:r>
              <a:rPr lang="it-IT" sz="7200" dirty="0">
                <a:solidFill>
                  <a:srgbClr val="C00000"/>
                </a:solidFill>
              </a:rPr>
              <a:t>SUS SCROFA DOMESTICUS</a:t>
            </a:r>
          </a:p>
        </p:txBody>
      </p:sp>
    </p:spTree>
    <p:extLst>
      <p:ext uri="{BB962C8B-B14F-4D97-AF65-F5344CB8AC3E}">
        <p14:creationId xmlns:p14="http://schemas.microsoft.com/office/powerpoint/2010/main" val="3937755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ali sono i tagli più comuni del maiale e come cucinarli">
            <a:extLst>
              <a:ext uri="{FF2B5EF4-FFF2-40B4-BE49-F238E27FC236}">
                <a16:creationId xmlns:a16="http://schemas.microsoft.com/office/drawing/2014/main" id="{AB1EC510-6811-DB0F-A658-2522D5828D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212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589120-0E63-D691-0F15-537FBE9A32A6}"/>
              </a:ext>
            </a:extLst>
          </p:cNvPr>
          <p:cNvSpPr>
            <a:spLocks noGrp="1"/>
          </p:cNvSpPr>
          <p:nvPr>
            <p:ph type="title"/>
          </p:nvPr>
        </p:nvSpPr>
        <p:spPr>
          <a:xfrm>
            <a:off x="838200" y="365125"/>
            <a:ext cx="10515600" cy="5423279"/>
          </a:xfrm>
        </p:spPr>
        <p:txBody>
          <a:bodyPr>
            <a:noAutofit/>
          </a:bodyPr>
          <a:lstStyle/>
          <a:p>
            <a:pPr algn="ctr"/>
            <a:r>
              <a:rPr lang="it-IT" sz="7200" dirty="0">
                <a:solidFill>
                  <a:srgbClr val="C00000"/>
                </a:solidFill>
              </a:rPr>
              <a:t>LA CIVILTA’ DEL GRANO INCONTRA </a:t>
            </a:r>
            <a:br>
              <a:rPr lang="it-IT" sz="7200" dirty="0">
                <a:solidFill>
                  <a:srgbClr val="C00000"/>
                </a:solidFill>
              </a:rPr>
            </a:br>
            <a:r>
              <a:rPr lang="it-IT" sz="7200" dirty="0">
                <a:solidFill>
                  <a:srgbClr val="C00000"/>
                </a:solidFill>
              </a:rPr>
              <a:t>QUELLA DEL MAIALE</a:t>
            </a:r>
          </a:p>
        </p:txBody>
      </p:sp>
    </p:spTree>
    <p:extLst>
      <p:ext uri="{BB962C8B-B14F-4D97-AF65-F5344CB8AC3E}">
        <p14:creationId xmlns:p14="http://schemas.microsoft.com/office/powerpoint/2010/main" val="1468126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o sono il Po, il progetto Tci (3 di 3) | Touring Club">
            <a:extLst>
              <a:ext uri="{FF2B5EF4-FFF2-40B4-BE49-F238E27FC236}">
                <a16:creationId xmlns:a16="http://schemas.microsoft.com/office/drawing/2014/main" id="{D545106A-0BE1-A736-3186-E78A0FF574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195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A9EB6C-81E3-D6E8-4DF7-CFFD0AE39EB2}"/>
              </a:ext>
            </a:extLst>
          </p:cNvPr>
          <p:cNvSpPr>
            <a:spLocks noGrp="1"/>
          </p:cNvSpPr>
          <p:nvPr>
            <p:ph type="title"/>
          </p:nvPr>
        </p:nvSpPr>
        <p:spPr>
          <a:xfrm>
            <a:off x="830510" y="2395261"/>
            <a:ext cx="10808515" cy="1325563"/>
          </a:xfrm>
        </p:spPr>
        <p:txBody>
          <a:bodyPr>
            <a:normAutofit fontScale="90000"/>
          </a:bodyPr>
          <a:lstStyle/>
          <a:p>
            <a:pPr algn="ctr"/>
            <a:r>
              <a:rPr lang="it-IT" sz="6000" dirty="0">
                <a:solidFill>
                  <a:srgbClr val="C00000"/>
                </a:solidFill>
              </a:rPr>
              <a:t>MAIS O GRANOTURCO (ZEA MAIS)</a:t>
            </a:r>
          </a:p>
        </p:txBody>
      </p:sp>
    </p:spTree>
    <p:extLst>
      <p:ext uri="{BB962C8B-B14F-4D97-AF65-F5344CB8AC3E}">
        <p14:creationId xmlns:p14="http://schemas.microsoft.com/office/powerpoint/2010/main" val="1914369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A9D88F86-7C91-1A17-6E4E-284C3BC0BD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7927" y="569167"/>
            <a:ext cx="7175240" cy="5617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963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Tanto mais">
            <a:extLst>
              <a:ext uri="{FF2B5EF4-FFF2-40B4-BE49-F238E27FC236}">
                <a16:creationId xmlns:a16="http://schemas.microsoft.com/office/drawing/2014/main" id="{E10ED0C2-F4FA-66FA-678D-614307A558E5}"/>
              </a:ext>
            </a:extLst>
          </p:cNvPr>
          <p:cNvPicPr>
            <a:picLocks noChangeAspect="1"/>
          </p:cNvPicPr>
          <p:nvPr/>
        </p:nvPicPr>
        <p:blipFill rotWithShape="1">
          <a:blip r:embed="rId2"/>
          <a:srcRect l="14923" r="18186"/>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asellaDiTesto 2">
            <a:extLst>
              <a:ext uri="{FF2B5EF4-FFF2-40B4-BE49-F238E27FC236}">
                <a16:creationId xmlns:a16="http://schemas.microsoft.com/office/drawing/2014/main" id="{E7E5172D-3292-B187-D491-B60A79CCB14E}"/>
              </a:ext>
            </a:extLst>
          </p:cNvPr>
          <p:cNvSpPr txBox="1"/>
          <p:nvPr/>
        </p:nvSpPr>
        <p:spPr>
          <a:xfrm>
            <a:off x="5906278" y="74645"/>
            <a:ext cx="6306269" cy="610231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800" b="0" i="0" dirty="0">
                <a:effectLst/>
                <a:latin typeface="Cambria" panose="02040503050406030204" pitchFamily="18" charset="0"/>
                <a:ea typeface="Cambria" panose="02040503050406030204" pitchFamily="18" charset="0"/>
              </a:rPr>
              <a:t>Il mais ottofile si chiama così per il numero di file di chicchi sul tutolo della pannocchia. Era detto anche “meliga del re” perchè il Re Vittorio Emanuele II pare lo apprezzasse in modo particolare.</a:t>
            </a:r>
          </a:p>
          <a:p>
            <a:pPr indent="-228600">
              <a:lnSpc>
                <a:spcPct val="90000"/>
              </a:lnSpc>
              <a:spcAft>
                <a:spcPts val="600"/>
              </a:spcAft>
              <a:buFont typeface="Arial" panose="020B0604020202020204" pitchFamily="34" charset="0"/>
              <a:buChar char="•"/>
            </a:pPr>
            <a:r>
              <a:rPr lang="en-US" sz="2800" b="0" i="0" dirty="0">
                <a:effectLst/>
                <a:latin typeface="Cambria" panose="02040503050406030204" pitchFamily="18" charset="0"/>
                <a:ea typeface="Cambria" panose="02040503050406030204" pitchFamily="18" charset="0"/>
              </a:rPr>
              <a:t>Il chicco è cuoriforme, piatto, liscio e lucido. ll colore è giallo aranciato. Il tutolo è bianco, e nel punto in cui i chicchi si attaccano al tutolo è presente un puntino nero. Il sapore della farina è particolarmente dolce e il profumo intenso. Ma la resa non è elevata. Il raccolto è piuttosto tardivo.</a:t>
            </a:r>
          </a:p>
        </p:txBody>
      </p:sp>
    </p:spTree>
    <p:extLst>
      <p:ext uri="{BB962C8B-B14F-4D97-AF65-F5344CB8AC3E}">
        <p14:creationId xmlns:p14="http://schemas.microsoft.com/office/powerpoint/2010/main" val="1021909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sp useBgFill="1">
        <p:nvSpPr>
          <p:cNvPr id="5131" name="Rectangle 5126">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2" name="Freeform: Shape 5128">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pic>
        <p:nvPicPr>
          <p:cNvPr id="5122" name="Picture 2" descr="Louis Camille Maillard - Wikipedia">
            <a:extLst>
              <a:ext uri="{FF2B5EF4-FFF2-40B4-BE49-F238E27FC236}">
                <a16:creationId xmlns:a16="http://schemas.microsoft.com/office/drawing/2014/main" id="{599C0ACE-503E-CE6B-3027-C7EAD562DCE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83978" y="1201003"/>
            <a:ext cx="3084487" cy="410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93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65C381-9F25-DEAB-1A8C-76BDAB0B55EB}"/>
              </a:ext>
            </a:extLst>
          </p:cNvPr>
          <p:cNvSpPr>
            <a:spLocks noGrp="1"/>
          </p:cNvSpPr>
          <p:nvPr>
            <p:ph type="title"/>
          </p:nvPr>
        </p:nvSpPr>
        <p:spPr>
          <a:xfrm>
            <a:off x="838200" y="365125"/>
            <a:ext cx="10515600" cy="5314222"/>
          </a:xfrm>
        </p:spPr>
        <p:txBody>
          <a:bodyPr>
            <a:normAutofit/>
          </a:bodyPr>
          <a:lstStyle/>
          <a:p>
            <a:pPr algn="ctr"/>
            <a:r>
              <a:rPr lang="it-IT" sz="5400" b="0" i="0" dirty="0">
                <a:solidFill>
                  <a:srgbClr val="C00000"/>
                </a:solidFill>
                <a:effectLst/>
              </a:rPr>
              <a:t>La reazione di </a:t>
            </a:r>
            <a:r>
              <a:rPr lang="it-IT" sz="5400" b="1" i="0" dirty="0">
                <a:solidFill>
                  <a:srgbClr val="C00000"/>
                </a:solidFill>
                <a:effectLst/>
              </a:rPr>
              <a:t>Maillard</a:t>
            </a:r>
            <a:r>
              <a:rPr lang="it-IT" sz="5400" b="0" i="0" dirty="0">
                <a:solidFill>
                  <a:srgbClr val="C00000"/>
                </a:solidFill>
                <a:effectLst/>
              </a:rPr>
              <a:t> è la reazione chimica più importante durante la cottura dei cibi</a:t>
            </a:r>
            <a:endParaRPr lang="it-IT" sz="5400" dirty="0"/>
          </a:p>
        </p:txBody>
      </p:sp>
    </p:spTree>
    <p:extLst>
      <p:ext uri="{BB962C8B-B14F-4D97-AF65-F5344CB8AC3E}">
        <p14:creationId xmlns:p14="http://schemas.microsoft.com/office/powerpoint/2010/main" val="609758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ndex | Pucciarella">
            <a:extLst>
              <a:ext uri="{FF2B5EF4-FFF2-40B4-BE49-F238E27FC236}">
                <a16:creationId xmlns:a16="http://schemas.microsoft.com/office/drawing/2014/main" id="{01F05965-BAE9-AD27-3735-9FAED19453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714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DDF9E1-E33F-9AD6-B79C-4B92F8350DED}"/>
              </a:ext>
            </a:extLst>
          </p:cNvPr>
          <p:cNvSpPr>
            <a:spLocks noGrp="1"/>
          </p:cNvSpPr>
          <p:nvPr>
            <p:ph type="title"/>
          </p:nvPr>
        </p:nvSpPr>
        <p:spPr>
          <a:xfrm>
            <a:off x="838200" y="365125"/>
            <a:ext cx="10515600" cy="5465224"/>
          </a:xfrm>
        </p:spPr>
        <p:txBody>
          <a:bodyPr>
            <a:normAutofit/>
          </a:bodyPr>
          <a:lstStyle/>
          <a:p>
            <a:pPr algn="ctr"/>
            <a:r>
              <a:rPr lang="it-IT" sz="7200" dirty="0">
                <a:solidFill>
                  <a:srgbClr val="C00000"/>
                </a:solidFill>
              </a:rPr>
              <a:t>SUS SCROFA</a:t>
            </a:r>
          </a:p>
        </p:txBody>
      </p:sp>
    </p:spTree>
    <p:extLst>
      <p:ext uri="{BB962C8B-B14F-4D97-AF65-F5344CB8AC3E}">
        <p14:creationId xmlns:p14="http://schemas.microsoft.com/office/powerpoint/2010/main" val="3067056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73195D-9D4E-EB38-A1D3-2F53D61F1440}"/>
              </a:ext>
            </a:extLst>
          </p:cNvPr>
          <p:cNvSpPr>
            <a:spLocks noGrp="1"/>
          </p:cNvSpPr>
          <p:nvPr>
            <p:ph type="ctrTitle"/>
          </p:nvPr>
        </p:nvSpPr>
        <p:spPr>
          <a:xfrm>
            <a:off x="1524000" y="604007"/>
            <a:ext cx="9144000" cy="1115736"/>
          </a:xfrm>
        </p:spPr>
        <p:txBody>
          <a:bodyPr>
            <a:normAutofit/>
          </a:bodyPr>
          <a:lstStyle/>
          <a:p>
            <a:r>
              <a:rPr kumimoji="0" lang="it-IT" sz="6600" b="0" i="0" u="none" strike="noStrike" kern="1200" cap="none" spc="0" normalizeH="0" baseline="0" noProof="0" dirty="0">
                <a:ln>
                  <a:noFill/>
                </a:ln>
                <a:solidFill>
                  <a:srgbClr val="C00000"/>
                </a:solidFill>
                <a:effectLst/>
                <a:uLnTx/>
                <a:uFillTx/>
                <a:latin typeface="Cambria" panose="02040503050406030204"/>
                <a:ea typeface="+mj-ea"/>
                <a:cs typeface="+mj-cs"/>
              </a:rPr>
              <a:t>TRASIMENO DOC</a:t>
            </a:r>
            <a:endParaRPr lang="it-IT" dirty="0"/>
          </a:p>
        </p:txBody>
      </p:sp>
      <p:sp>
        <p:nvSpPr>
          <p:cNvPr id="3" name="Sottotitolo 2">
            <a:extLst>
              <a:ext uri="{FF2B5EF4-FFF2-40B4-BE49-F238E27FC236}">
                <a16:creationId xmlns:a16="http://schemas.microsoft.com/office/drawing/2014/main" id="{332A02F7-DD18-EEA2-D3B0-C6CCDA7EC8D3}"/>
              </a:ext>
            </a:extLst>
          </p:cNvPr>
          <p:cNvSpPr>
            <a:spLocks noGrp="1"/>
          </p:cNvSpPr>
          <p:nvPr>
            <p:ph type="subTitle" idx="1"/>
          </p:nvPr>
        </p:nvSpPr>
        <p:spPr>
          <a:xfrm>
            <a:off x="1524000" y="1912690"/>
            <a:ext cx="9144000" cy="3345110"/>
          </a:xfrm>
        </p:spPr>
        <p:txBody>
          <a:bodyPr>
            <a:normAutofit fontScale="92500" lnSpcReduction="10000"/>
          </a:bodyPr>
          <a:lstStyle/>
          <a:p>
            <a:pPr>
              <a:lnSpc>
                <a:spcPct val="200000"/>
              </a:lnSpc>
            </a:pPr>
            <a:r>
              <a:rPr lang="it-IT" sz="4000" dirty="0">
                <a:solidFill>
                  <a:srgbClr val="C00000"/>
                </a:solidFill>
              </a:rPr>
              <a:t>SANGIOVESE, PRUGNOLO, CILIEGIOLO, CABERNET SAUVIGNON E </a:t>
            </a:r>
          </a:p>
          <a:p>
            <a:pPr>
              <a:lnSpc>
                <a:spcPct val="200000"/>
              </a:lnSpc>
            </a:pPr>
            <a:r>
              <a:rPr lang="it-IT" sz="4000" dirty="0">
                <a:solidFill>
                  <a:srgbClr val="C00000"/>
                </a:solidFill>
              </a:rPr>
              <a:t>GAMAY DEL TRASIMENO (GRENACHE)</a:t>
            </a:r>
          </a:p>
        </p:txBody>
      </p:sp>
    </p:spTree>
    <p:extLst>
      <p:ext uri="{BB962C8B-B14F-4D97-AF65-F5344CB8AC3E}">
        <p14:creationId xmlns:p14="http://schemas.microsoft.com/office/powerpoint/2010/main" val="1608042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C74119-75C1-6BD1-72D6-91FB02263620}"/>
              </a:ext>
            </a:extLst>
          </p:cNvPr>
          <p:cNvSpPr>
            <a:spLocks noGrp="1"/>
          </p:cNvSpPr>
          <p:nvPr>
            <p:ph type="title"/>
          </p:nvPr>
        </p:nvSpPr>
        <p:spPr>
          <a:xfrm>
            <a:off x="436228" y="2531165"/>
            <a:ext cx="11102129" cy="1204126"/>
          </a:xfrm>
        </p:spPr>
        <p:txBody>
          <a:bodyPr>
            <a:noAutofit/>
          </a:bodyPr>
          <a:lstStyle/>
          <a:p>
            <a:pPr algn="just">
              <a:lnSpc>
                <a:spcPct val="150000"/>
              </a:lnSpc>
            </a:pPr>
            <a:r>
              <a:rPr lang="it-IT" b="0" i="0" dirty="0">
                <a:solidFill>
                  <a:srgbClr val="C00000"/>
                </a:solidFill>
                <a:effectLst/>
                <a:latin typeface="Fira Sans" panose="020B0503050000020004" pitchFamily="34" charset="0"/>
              </a:rPr>
              <a:t>Grenache (Noir) è un vitigno a bacca rossa molto diffuso, si ritiene originario dalla Spagna ed alla fine del XX secolo era il più coltivato al mondo (oggi è il settimo). Da vini fruttati e intensi, con tannini diversi per zone di coltivazione.</a:t>
            </a:r>
            <a:endParaRPr lang="it-IT" dirty="0">
              <a:solidFill>
                <a:srgbClr val="C00000"/>
              </a:solidFill>
            </a:endParaRPr>
          </a:p>
        </p:txBody>
      </p:sp>
    </p:spTree>
    <p:extLst>
      <p:ext uri="{BB962C8B-B14F-4D97-AF65-F5344CB8AC3E}">
        <p14:creationId xmlns:p14="http://schemas.microsoft.com/office/powerpoint/2010/main" val="3472193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6BE2726E-BEE8-D20C-6A89-5F105925A78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587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6AF3FC-758F-B96F-96ED-7E84E9E7511B}"/>
              </a:ext>
            </a:extLst>
          </p:cNvPr>
          <p:cNvSpPr>
            <a:spLocks noGrp="1"/>
          </p:cNvSpPr>
          <p:nvPr>
            <p:ph type="title"/>
          </p:nvPr>
        </p:nvSpPr>
        <p:spPr>
          <a:xfrm>
            <a:off x="838200" y="2344926"/>
            <a:ext cx="10515600" cy="1325563"/>
          </a:xfrm>
        </p:spPr>
        <p:txBody>
          <a:bodyPr>
            <a:normAutofit fontScale="90000"/>
          </a:bodyPr>
          <a:lstStyle/>
          <a:p>
            <a:r>
              <a:rPr lang="it-IT" sz="8000" dirty="0">
                <a:solidFill>
                  <a:srgbClr val="C00000"/>
                </a:solidFill>
              </a:rPr>
              <a:t>CINGHIALE, APER, SANGLIER, WILD BOAR, JABALI, EBER O WILDSCHWEIN, CAPROS</a:t>
            </a:r>
            <a:endParaRPr lang="it-IT" dirty="0"/>
          </a:p>
        </p:txBody>
      </p:sp>
    </p:spTree>
    <p:extLst>
      <p:ext uri="{BB962C8B-B14F-4D97-AF65-F5344CB8AC3E}">
        <p14:creationId xmlns:p14="http://schemas.microsoft.com/office/powerpoint/2010/main" val="4089789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4" name="Segnaposto contenuto 3" descr="Immagine che contiene statua, Artefatto, Busto, arte&#10;&#10;Descrizione generata automaticamente">
            <a:extLst>
              <a:ext uri="{FF2B5EF4-FFF2-40B4-BE49-F238E27FC236}">
                <a16:creationId xmlns:a16="http://schemas.microsoft.com/office/drawing/2014/main" id="{0400FC33-B4A8-0942-C332-9208A787C52E}"/>
              </a:ext>
            </a:extLst>
          </p:cNvPr>
          <p:cNvPicPr>
            <a:picLocks noGrp="1" noChangeAspect="1"/>
          </p:cNvPicPr>
          <p:nvPr>
            <p:ph idx="1"/>
          </p:nvPr>
        </p:nvPicPr>
        <p:blipFill rotWithShape="1">
          <a:blip r:embed="rId2"/>
          <a:srcRect t="5003" b="10743"/>
          <a:stretch/>
        </p:blipFill>
        <p:spPr>
          <a:xfrm>
            <a:off x="20" y="1282"/>
            <a:ext cx="12191980" cy="6856718"/>
          </a:xfrm>
          <a:prstGeom prst="rect">
            <a:avLst/>
          </a:prstGeom>
        </p:spPr>
      </p:pic>
    </p:spTree>
    <p:extLst>
      <p:ext uri="{BB962C8B-B14F-4D97-AF65-F5344CB8AC3E}">
        <p14:creationId xmlns:p14="http://schemas.microsoft.com/office/powerpoint/2010/main" val="3843476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8B47"/>
        </a:solidFill>
        <a:effectLst/>
      </p:bgPr>
    </p:bg>
    <p:spTree>
      <p:nvGrpSpPr>
        <p:cNvPr id="1" name=""/>
        <p:cNvGrpSpPr/>
        <p:nvPr/>
      </p:nvGrpSpPr>
      <p:grpSpPr>
        <a:xfrm>
          <a:off x="0" y="0"/>
          <a:ext cx="0" cy="0"/>
          <a:chOff x="0" y="0"/>
          <a:chExt cx="0" cy="0"/>
        </a:xfrm>
      </p:grpSpPr>
      <p:sp useBgFill="1">
        <p:nvSpPr>
          <p:cNvPr id="3" name="CasellaDiTesto 2">
            <a:extLst>
              <a:ext uri="{FF2B5EF4-FFF2-40B4-BE49-F238E27FC236}">
                <a16:creationId xmlns:a16="http://schemas.microsoft.com/office/drawing/2014/main" id="{D99C9817-738F-1196-76BC-2B321A1572A5}"/>
              </a:ext>
            </a:extLst>
          </p:cNvPr>
          <p:cNvSpPr txBox="1"/>
          <p:nvPr/>
        </p:nvSpPr>
        <p:spPr>
          <a:xfrm>
            <a:off x="1" y="0"/>
            <a:ext cx="12191999" cy="7171194"/>
          </a:xfrm>
          <a:prstGeom prst="rect">
            <a:avLst/>
          </a:prstGeom>
        </p:spPr>
        <p:txBody>
          <a:bodyPr wrap="square">
            <a:spAutoFit/>
          </a:bodyPr>
          <a:lstStyle/>
          <a:p>
            <a:pPr algn="just"/>
            <a:r>
              <a:rPr lang="it-IT" sz="4600" b="0" i="0" dirty="0">
                <a:solidFill>
                  <a:srgbClr val="C00000"/>
                </a:solidFill>
                <a:effectLst/>
                <a:latin typeface="Cambria" panose="02040503050406030204" pitchFamily="18" charset="0"/>
                <a:ea typeface="Cambria" panose="02040503050406030204" pitchFamily="18" charset="0"/>
              </a:rPr>
              <a:t>Disse così, e la vecchia prese il bacile lucente, in cui lavava i piedi, vi versò molta acqua fredda e aggiunse poi quella calda. Odisseo sedeva discosto dal focolare, e d’un tratto si volse alla tenebra: subito temette nell’animo che nel toccarlo notasse la sua cicatrice e si scoprisse ogni cosa. Lavava il padrone accostandosi e riconobbe all’istante la ferita che gli inferse il cinghiale col bianco dente, quando andò sul Parnaso</a:t>
            </a:r>
          </a:p>
        </p:txBody>
      </p:sp>
    </p:spTree>
    <p:extLst>
      <p:ext uri="{BB962C8B-B14F-4D97-AF65-F5344CB8AC3E}">
        <p14:creationId xmlns:p14="http://schemas.microsoft.com/office/powerpoint/2010/main" val="235498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BCA9F47-6F8B-B780-7513-8AAE8A6C0F03}"/>
              </a:ext>
            </a:extLst>
          </p:cNvPr>
          <p:cNvSpPr txBox="1"/>
          <p:nvPr/>
        </p:nvSpPr>
        <p:spPr>
          <a:xfrm>
            <a:off x="0" y="117693"/>
            <a:ext cx="12192000" cy="6740307"/>
          </a:xfrm>
          <a:prstGeom prst="rect">
            <a:avLst/>
          </a:prstGeom>
          <a:noFill/>
        </p:spPr>
        <p:txBody>
          <a:bodyPr wrap="square">
            <a:spAutoFit/>
          </a:bodyPr>
          <a:lstStyle/>
          <a:p>
            <a:pPr algn="just"/>
            <a:r>
              <a:rPr lang="en-US" sz="4800" b="0" i="0" dirty="0">
                <a:solidFill>
                  <a:srgbClr val="C00000"/>
                </a:solidFill>
                <a:effectLst/>
                <a:latin typeface="Cambria" panose="02040503050406030204" pitchFamily="18" charset="0"/>
                <a:ea typeface="Cambria" panose="02040503050406030204" pitchFamily="18" charset="0"/>
              </a:rPr>
              <a:t>The study analysed the content in sirloin, </a:t>
            </a:r>
            <a:r>
              <a:rPr lang="en-US" sz="4800" b="0" i="1" dirty="0">
                <a:solidFill>
                  <a:srgbClr val="C00000"/>
                </a:solidFill>
                <a:effectLst/>
                <a:latin typeface="Cambria" panose="02040503050406030204" pitchFamily="18" charset="0"/>
                <a:ea typeface="Cambria" panose="02040503050406030204" pitchFamily="18" charset="0"/>
              </a:rPr>
              <a:t>longissimus lumborum</a:t>
            </a:r>
            <a:r>
              <a:rPr lang="en-US" sz="4800" b="0" i="0" dirty="0">
                <a:solidFill>
                  <a:srgbClr val="C00000"/>
                </a:solidFill>
                <a:effectLst/>
                <a:latin typeface="Cambria" panose="02040503050406030204" pitchFamily="18" charset="0"/>
                <a:ea typeface="Cambria" panose="02040503050406030204" pitchFamily="18" charset="0"/>
              </a:rPr>
              <a:t> muscle, of wild boars and domestic pigs. 14 wild boars and 165.5 domestic pigs were studied with a sex ratio of 1:1. Muscle of the domestic pigs exhibited higher content of Mg than wild boar. In turn, the muscle of the wild boars had a higher content of K, Ca, Cu, Fe and Zn. Sex had no impact on the mineral content of muscles. </a:t>
            </a:r>
            <a:endParaRPr lang="en-US" sz="4800" b="1" i="0" dirty="0">
              <a:solidFill>
                <a:srgbClr val="C0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80046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0C65D4-041F-1979-88B5-9A5390F1A89F}"/>
              </a:ext>
            </a:extLst>
          </p:cNvPr>
          <p:cNvSpPr>
            <a:spLocks noGrp="1"/>
          </p:cNvSpPr>
          <p:nvPr>
            <p:ph type="ctrTitle"/>
          </p:nvPr>
        </p:nvSpPr>
        <p:spPr/>
        <p:txBody>
          <a:bodyPr/>
          <a:lstStyle/>
          <a:p>
            <a:r>
              <a:rPr lang="it-IT" dirty="0"/>
              <a:t>Vnb /*-+</a:t>
            </a:r>
          </a:p>
        </p:txBody>
      </p:sp>
      <p:sp>
        <p:nvSpPr>
          <p:cNvPr id="3" name="Sottotitolo 2">
            <a:extLst>
              <a:ext uri="{FF2B5EF4-FFF2-40B4-BE49-F238E27FC236}">
                <a16:creationId xmlns:a16="http://schemas.microsoft.com/office/drawing/2014/main" id="{FE629F88-A5D3-4323-49E3-5C009F1519BD}"/>
              </a:ext>
            </a:extLst>
          </p:cNvPr>
          <p:cNvSpPr>
            <a:spLocks noGrp="1"/>
          </p:cNvSpPr>
          <p:nvPr>
            <p:ph type="subTitle" idx="1"/>
          </p:nvPr>
        </p:nvSpPr>
        <p:spPr>
          <a:xfrm>
            <a:off x="-3073077" y="3723920"/>
            <a:ext cx="18168597" cy="1533880"/>
          </a:xfrm>
        </p:spPr>
        <p:txBody>
          <a:bodyPr/>
          <a:lstStyle/>
          <a:p>
            <a:endParaRPr lang="it-IT" dirty="0"/>
          </a:p>
        </p:txBody>
      </p:sp>
      <p:pic>
        <p:nvPicPr>
          <p:cNvPr id="1026" name="Picture 2" descr="Element content of wild boar meat and commercial pork">
            <a:extLst>
              <a:ext uri="{FF2B5EF4-FFF2-40B4-BE49-F238E27FC236}">
                <a16:creationId xmlns:a16="http://schemas.microsoft.com/office/drawing/2014/main" id="{35EAC76D-BD7E-BE2A-0009-EACF112FE1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4824"/>
            <a:ext cx="12077700" cy="6353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656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8C5BBF-A6D4-5EA7-C8BE-5023A5DAE0DE}"/>
              </a:ext>
            </a:extLst>
          </p:cNvPr>
          <p:cNvSpPr>
            <a:spLocks noGrp="1"/>
          </p:cNvSpPr>
          <p:nvPr>
            <p:ph type="ctrTitle"/>
          </p:nvPr>
        </p:nvSpPr>
        <p:spPr>
          <a:xfrm>
            <a:off x="1524000" y="402673"/>
            <a:ext cx="9144000" cy="1197528"/>
          </a:xfrm>
        </p:spPr>
        <p:txBody>
          <a:bodyPr>
            <a:normAutofit/>
          </a:bodyPr>
          <a:lstStyle/>
          <a:p>
            <a:r>
              <a:rPr lang="it-IT" dirty="0">
                <a:solidFill>
                  <a:srgbClr val="C00000"/>
                </a:solidFill>
              </a:rPr>
              <a:t>DOMESTICAZIONE</a:t>
            </a:r>
          </a:p>
        </p:txBody>
      </p:sp>
      <p:sp>
        <p:nvSpPr>
          <p:cNvPr id="3" name="Sottotitolo 2">
            <a:extLst>
              <a:ext uri="{FF2B5EF4-FFF2-40B4-BE49-F238E27FC236}">
                <a16:creationId xmlns:a16="http://schemas.microsoft.com/office/drawing/2014/main" id="{82A680F8-9721-40FB-301E-716480B1F89F}"/>
              </a:ext>
            </a:extLst>
          </p:cNvPr>
          <p:cNvSpPr>
            <a:spLocks noGrp="1"/>
          </p:cNvSpPr>
          <p:nvPr>
            <p:ph type="subTitle" idx="1"/>
          </p:nvPr>
        </p:nvSpPr>
        <p:spPr>
          <a:xfrm>
            <a:off x="738231" y="1963024"/>
            <a:ext cx="10544962" cy="3294776"/>
          </a:xfrm>
        </p:spPr>
        <p:txBody>
          <a:bodyPr>
            <a:normAutofit/>
          </a:bodyPr>
          <a:lstStyle/>
          <a:p>
            <a:endParaRPr lang="it-IT" sz="4000" dirty="0">
              <a:solidFill>
                <a:srgbClr val="C00000"/>
              </a:solidFill>
            </a:endParaRPr>
          </a:p>
          <a:p>
            <a:endParaRPr lang="it-IT" sz="4000" dirty="0">
              <a:solidFill>
                <a:srgbClr val="C00000"/>
              </a:solidFill>
            </a:endParaRPr>
          </a:p>
          <a:p>
            <a:r>
              <a:rPr lang="it-IT" sz="4000" dirty="0">
                <a:solidFill>
                  <a:srgbClr val="C00000"/>
                </a:solidFill>
              </a:rPr>
              <a:t>SOLO NOVE SPECIE ANIMALI IN 10.000 ANNI</a:t>
            </a:r>
          </a:p>
        </p:txBody>
      </p:sp>
    </p:spTree>
    <p:extLst>
      <p:ext uri="{BB962C8B-B14F-4D97-AF65-F5344CB8AC3E}">
        <p14:creationId xmlns:p14="http://schemas.microsoft.com/office/powerpoint/2010/main" val="45338844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F630A2AE4DF3E74896DA04F158A3F747" ma:contentTypeVersion="3" ma:contentTypeDescription="Creare un nuovo documento." ma:contentTypeScope="" ma:versionID="bc5fb83ac40bb5af29b0ef659976ab9d">
  <xsd:schema xmlns:xsd="http://www.w3.org/2001/XMLSchema" xmlns:xs="http://www.w3.org/2001/XMLSchema" xmlns:p="http://schemas.microsoft.com/office/2006/metadata/properties" xmlns:ns3="ddc6f1da-edfc-459e-8b20-e808f1708da1" targetNamespace="http://schemas.microsoft.com/office/2006/metadata/properties" ma:root="true" ma:fieldsID="412516b949fc3307f30b029b88025ab3" ns3:_="">
    <xsd:import namespace="ddc6f1da-edfc-459e-8b20-e808f1708da1"/>
    <xsd:element name="properties">
      <xsd:complexType>
        <xsd:sequence>
          <xsd:element name="documentManagement">
            <xsd:complexType>
              <xsd:all>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c6f1da-edfc-459e-8b20-e808f1708d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B224F5-88DD-4206-B34A-0934E70976F7}">
  <ds:schemaRefs>
    <ds:schemaRef ds:uri="http://schemas.microsoft.com/sharepoint/v3/contenttype/forms"/>
  </ds:schemaRefs>
</ds:datastoreItem>
</file>

<file path=customXml/itemProps2.xml><?xml version="1.0" encoding="utf-8"?>
<ds:datastoreItem xmlns:ds="http://schemas.openxmlformats.org/officeDocument/2006/customXml" ds:itemID="{04ADDD28-D26D-486A-BA26-C94F40B32163}">
  <ds:schemaRefs>
    <ds:schemaRef ds:uri="http://purl.org/dc/elements/1.1/"/>
    <ds:schemaRef ds:uri="http://purl.org/dc/dcmitype/"/>
    <ds:schemaRef ds:uri="http://schemas.microsoft.com/office/2006/documentManagement/types"/>
    <ds:schemaRef ds:uri="http://www.w3.org/XML/1998/namespace"/>
    <ds:schemaRef ds:uri="http://schemas.microsoft.com/office/infopath/2007/PartnerControls"/>
    <ds:schemaRef ds:uri="http://purl.org/dc/terms/"/>
    <ds:schemaRef ds:uri="http://schemas.openxmlformats.org/package/2006/metadata/core-properties"/>
    <ds:schemaRef ds:uri="ddc6f1da-edfc-459e-8b20-e808f1708da1"/>
    <ds:schemaRef ds:uri="http://schemas.microsoft.com/office/2006/metadata/properties"/>
  </ds:schemaRefs>
</ds:datastoreItem>
</file>

<file path=customXml/itemProps3.xml><?xml version="1.0" encoding="utf-8"?>
<ds:datastoreItem xmlns:ds="http://schemas.openxmlformats.org/officeDocument/2006/customXml" ds:itemID="{81245A59-9894-4907-9917-7A80DEC1F8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c6f1da-edfc-459e-8b20-e808f1708d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95</TotalTime>
  <Words>428</Words>
  <Application>Microsoft Macintosh PowerPoint</Application>
  <PresentationFormat>Widescreen</PresentationFormat>
  <Paragraphs>24</Paragraphs>
  <Slides>21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Calibri Light</vt:lpstr>
      <vt:lpstr>Cambria</vt:lpstr>
      <vt:lpstr>Fira Sans</vt:lpstr>
      <vt:lpstr>Tema di Office</vt:lpstr>
      <vt:lpstr>1_Tema di Office</vt:lpstr>
      <vt:lpstr>Il civet di cinghiale incontra il mais ottofile</vt:lpstr>
      <vt:lpstr>SUS SCROFA</vt:lpstr>
      <vt:lpstr>PowerPoint Presentation</vt:lpstr>
      <vt:lpstr>CINGHIALE, APER, SANGLIER, WILD BOAR, JABALI, EBER O WILDSCHWEIN, CAPROS</vt:lpstr>
      <vt:lpstr>PowerPoint Presentation</vt:lpstr>
      <vt:lpstr>PowerPoint Presentation</vt:lpstr>
      <vt:lpstr>PowerPoint Presentation</vt:lpstr>
      <vt:lpstr>Vnb /*-+</vt:lpstr>
      <vt:lpstr>DOMESTICAZIONE</vt:lpstr>
      <vt:lpstr>SUS SCROFA DOMESTICUS</vt:lpstr>
      <vt:lpstr>PowerPoint Presentation</vt:lpstr>
      <vt:lpstr>LA CIVILTA’ DEL GRANO INCONTRA  QUELLA DEL MAIALE</vt:lpstr>
      <vt:lpstr>PowerPoint Presentation</vt:lpstr>
      <vt:lpstr>MAIS O GRANOTURCO (ZEA MAIS)</vt:lpstr>
      <vt:lpstr>PowerPoint Presentation</vt:lpstr>
      <vt:lpstr>PowerPoint Presentation</vt:lpstr>
      <vt:lpstr>PowerPoint Presentation</vt:lpstr>
      <vt:lpstr>La reazione di Maillard è la reazione chimica più importante durante la cottura dei cibi</vt:lpstr>
      <vt:lpstr>PowerPoint Presentation</vt:lpstr>
      <vt:lpstr>TRASIMENO DOC</vt:lpstr>
      <vt:lpstr>Grenache (Noir) è un vitigno a bacca rossa molto diffuso, si ritiene originario dalla Spagna ed alla fine del XX secolo era il più coltivato al mondo (oggi è il settimo). Da vini fruttati e intensi, con tannini diversi per zone di coltivazione.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semprini</dc:creator>
  <cp:lastModifiedBy>martina malnati</cp:lastModifiedBy>
  <cp:revision>10</cp:revision>
  <dcterms:created xsi:type="dcterms:W3CDTF">2023-11-20T15:48:50Z</dcterms:created>
  <dcterms:modified xsi:type="dcterms:W3CDTF">2023-12-21T14:03:15Z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0x010100F630A2AE4DF3E74896DA04F158A3F747</vt:lpwstr>
  </property>
</Properties>
</file>